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22" Type="http://schemas.openxmlformats.org/officeDocument/2006/relationships/image" Target="../media/image145.png"/><Relationship Id="rId23" Type="http://schemas.openxmlformats.org/officeDocument/2006/relationships/image" Target="../media/image146.png"/><Relationship Id="rId24" Type="http://schemas.openxmlformats.org/officeDocument/2006/relationships/image" Target="../media/image147.png"/><Relationship Id="rId25" Type="http://schemas.openxmlformats.org/officeDocument/2006/relationships/image" Target="../media/image148.png"/><Relationship Id="rId26" Type="http://schemas.openxmlformats.org/officeDocument/2006/relationships/image" Target="../media/image149.png"/><Relationship Id="rId27" Type="http://schemas.openxmlformats.org/officeDocument/2006/relationships/image" Target="../media/image150.png"/><Relationship Id="rId28" Type="http://schemas.openxmlformats.org/officeDocument/2006/relationships/image" Target="../media/image151.png"/><Relationship Id="rId29" Type="http://schemas.openxmlformats.org/officeDocument/2006/relationships/image" Target="../media/image152.png"/><Relationship Id="rId30" Type="http://schemas.openxmlformats.org/officeDocument/2006/relationships/image" Target="../media/image15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67.png"/><Relationship Id="rId17" Type="http://schemas.openxmlformats.org/officeDocument/2006/relationships/image" Target="../media/image268.png"/><Relationship Id="rId18" Type="http://schemas.openxmlformats.org/officeDocument/2006/relationships/image" Target="../media/image269.png"/><Relationship Id="rId19" Type="http://schemas.openxmlformats.org/officeDocument/2006/relationships/image" Target="../media/image270.png"/><Relationship Id="rId20" Type="http://schemas.openxmlformats.org/officeDocument/2006/relationships/image" Target="../media/image271.png"/><Relationship Id="rId21" Type="http://schemas.openxmlformats.org/officeDocument/2006/relationships/image" Target="../media/image272.png"/><Relationship Id="rId22" Type="http://schemas.openxmlformats.org/officeDocument/2006/relationships/image" Target="../media/image273.png"/><Relationship Id="rId23" Type="http://schemas.openxmlformats.org/officeDocument/2006/relationships/image" Target="../media/image274.png"/><Relationship Id="rId24" Type="http://schemas.openxmlformats.org/officeDocument/2006/relationships/image" Target="../media/image275.png"/><Relationship Id="rId25" Type="http://schemas.openxmlformats.org/officeDocument/2006/relationships/image" Target="../media/image27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30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22" Type="http://schemas.openxmlformats.org/officeDocument/2006/relationships/image" Target="../media/image66.png"/><Relationship Id="rId23" Type="http://schemas.openxmlformats.org/officeDocument/2006/relationships/image" Target="../media/image67.png"/><Relationship Id="rId24" Type="http://schemas.openxmlformats.org/officeDocument/2006/relationships/image" Target="../media/image68.png"/><Relationship Id="rId25" Type="http://schemas.openxmlformats.org/officeDocument/2006/relationships/image" Target="../media/image69.png"/><Relationship Id="rId26" Type="http://schemas.openxmlformats.org/officeDocument/2006/relationships/image" Target="../media/image70.png"/><Relationship Id="rId27" Type="http://schemas.openxmlformats.org/officeDocument/2006/relationships/image" Target="../media/image71.png"/><Relationship Id="rId28" Type="http://schemas.openxmlformats.org/officeDocument/2006/relationships/image" Target="../media/image72.png"/><Relationship Id="rId29" Type="http://schemas.openxmlformats.org/officeDocument/2006/relationships/image" Target="../media/image7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79315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9.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10.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11.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91744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weight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18288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_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JI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5840"/>
            <a:ext cx="36576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Jaccard index of signatures</a:t>
            </a:r>
          </a:p>
        </p:txBody>
      </p:sp>
      <p:pic>
        <p:nvPicPr>
          <p:cNvPr id="6" name="Picture 5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5840"/>
            <a:ext cx="4572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88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experiments</a:t>
            </a:r>
          </a:p>
        </p:txBody>
      </p:sp>
      <p:pic>
        <p:nvPicPr>
          <p:cNvPr id="9" name="Picture 8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1435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429000"/>
            <a:ext cx="41148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78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846320"/>
            <a:ext cx="4114800" cy="1371600"/>
          </a:xfrm>
          <a:prstGeom prst="rect">
            <a:avLst/>
          </a:prstGeom>
        </p:spPr>
      </p:pic>
      <p:pic>
        <p:nvPicPr>
          <p:cNvPr id="14" name="Picture 13" descr="ggvenn_compare_exhaustion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5" name="Picture 14" descr="upset_exhaustion_differenti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7" name="Picture 16" descr="CARTEx_reactome_cover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8321040"/>
            <a:ext cx="7339455" cy="3657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832104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CARTEx scoring of bulk RNA sequencing datasets</a:t>
            </a:r>
          </a:p>
        </p:txBody>
      </p:sp>
      <p:pic>
        <p:nvPicPr>
          <p:cNvPr id="3" name="Picture 2" descr="bulkRNAseq_plot_Lynn_et_al_Nature_2019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660073" cy="14630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36184_transition_volcano_OTvYN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